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4660"/>
  </p:normalViewPr>
  <p:slideViewPr>
    <p:cSldViewPr snapToGrid="0">
      <p:cViewPr varScale="1">
        <p:scale>
          <a:sx n="68" d="100"/>
          <a:sy n="68" d="100"/>
        </p:scale>
        <p:origin x="113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889606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09962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8450826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455197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7748195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5143493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2841245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874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8101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7559194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1448691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3E91E8-4E17-4FCA-8366-5310FCA76884}" type="datetimeFigureOut">
              <a:rPr lang="en-SG" smtClean="0"/>
              <a:t>13/7/2018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A36B03-F89B-4371-99BB-49ED4F9B664E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95851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CCB981-0D85-43DC-84B1-ACD001663C7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9991FB4-03EB-4EE0-A505-CC9D943718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25BA2C25-0BD9-446F-B332-D7414088E9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4950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92F4C2-CC8C-43D4-9F4B-C0308DE7E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F90C3D7-D33E-4444-9FEA-D450B3328B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734348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0413EB-9A25-4789-BAA4-5E8DE55D9F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69750C3-641D-43F2-88F1-63C5AD3F74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305431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9EFD39-0DA9-448B-AA7C-AC4C0693B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A6F543A-7EE7-40D9-9A57-406E117ECB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1106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7B484-483E-4661-81AF-E96F800DB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9086A4-B4DF-4669-ACD1-D642BFDF361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51065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BE1DE-A579-484A-9DAF-90B55A03EA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54B087C-9730-47AB-861D-3629477B01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05557234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07A6CE-2668-46A5-AA94-4C651A8219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52C8019-7F16-4FE5-8DD0-2D6A0CA5693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9431709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19C76-4831-44C9-9FF6-AC9937C558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DD43008-AB3A-429C-993D-1D7E2EDD9D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34792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33D766-C513-4F38-81B5-7823B8B2C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F8EB953-6769-4B3C-8F52-02513BF0AF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34798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E708A2-C803-4632-AC52-8284EE958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80ADE-6CD9-43B7-8E66-3DFD2EA4DF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486224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74ABBB-1D39-4937-BDA3-926C3C6701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35C2894-25EE-48B5-801A-09B49C0A13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809122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9D0988-AFFB-4C7D-A680-D030886A81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5EF067B-BF9F-4647-A8D6-8E92B779234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2897443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A9AA23-8746-40C9-9D3B-421AC6AC9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B46F552-7CB2-4E5F-8B89-72FEF12C6D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9713575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85E79C-5A06-4B7A-90AB-6FC5E9FFA6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DAE3A08-BE98-4609-B61B-B373D72F0F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389851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65F11E-5CC3-4248-9A00-98758FC28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3324588-C27E-4353-82C0-40F77560D8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1014113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920762-3D90-4CF9-BA2B-48596B20D2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A386E92-E78E-4695-85C7-A71E7C6134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8818805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027828-27D3-4F81-9BD4-C39CF379E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SG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F98823-D5E8-41D5-BC78-161DECF6B9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2519338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Words>0</Words>
  <Application>Microsoft Office PowerPoint</Application>
  <PresentationFormat>On-screen Show (4:3)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LQianyu</dc:creator>
  <cp:lastModifiedBy>LQianyu</cp:lastModifiedBy>
  <cp:revision>1</cp:revision>
  <dcterms:created xsi:type="dcterms:W3CDTF">2018-07-13T07:24:13Z</dcterms:created>
  <dcterms:modified xsi:type="dcterms:W3CDTF">2018-07-13T07:30:23Z</dcterms:modified>
</cp:coreProperties>
</file>