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52D-581A-420C-86D9-6633203349F0}" type="datetimeFigureOut">
              <a:rPr lang="en-SG" smtClean="0"/>
              <a:t>16/7/2018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3DA0-BAF4-4BCE-B072-60AC27BB76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429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52D-581A-420C-86D9-6633203349F0}" type="datetimeFigureOut">
              <a:rPr lang="en-SG" smtClean="0"/>
              <a:t>16/7/2018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3DA0-BAF4-4BCE-B072-60AC27BB76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334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52D-581A-420C-86D9-6633203349F0}" type="datetimeFigureOut">
              <a:rPr lang="en-SG" smtClean="0"/>
              <a:t>16/7/2018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3DA0-BAF4-4BCE-B072-60AC27BB76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538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52D-581A-420C-86D9-6633203349F0}" type="datetimeFigureOut">
              <a:rPr lang="en-SG" smtClean="0"/>
              <a:t>16/7/2018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3DA0-BAF4-4BCE-B072-60AC27BB76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298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52D-581A-420C-86D9-6633203349F0}" type="datetimeFigureOut">
              <a:rPr lang="en-SG" smtClean="0"/>
              <a:t>16/7/2018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3DA0-BAF4-4BCE-B072-60AC27BB76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980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52D-581A-420C-86D9-6633203349F0}" type="datetimeFigureOut">
              <a:rPr lang="en-SG" smtClean="0"/>
              <a:t>16/7/2018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3DA0-BAF4-4BCE-B072-60AC27BB76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503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52D-581A-420C-86D9-6633203349F0}" type="datetimeFigureOut">
              <a:rPr lang="en-SG" smtClean="0"/>
              <a:t>16/7/2018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3DA0-BAF4-4BCE-B072-60AC27BB76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335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52D-581A-420C-86D9-6633203349F0}" type="datetimeFigureOut">
              <a:rPr lang="en-SG" smtClean="0"/>
              <a:t>16/7/2018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3DA0-BAF4-4BCE-B072-60AC27BB76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559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52D-581A-420C-86D9-6633203349F0}" type="datetimeFigureOut">
              <a:rPr lang="en-SG" smtClean="0"/>
              <a:t>16/7/2018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3DA0-BAF4-4BCE-B072-60AC27BB76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5069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52D-581A-420C-86D9-6633203349F0}" type="datetimeFigureOut">
              <a:rPr lang="en-SG" smtClean="0"/>
              <a:t>16/7/2018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3DA0-BAF4-4BCE-B072-60AC27BB76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458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52D-581A-420C-86D9-6633203349F0}" type="datetimeFigureOut">
              <a:rPr lang="en-SG" smtClean="0"/>
              <a:t>16/7/2018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3DA0-BAF4-4BCE-B072-60AC27BB76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928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352D-581A-420C-86D9-6633203349F0}" type="datetimeFigureOut">
              <a:rPr lang="en-SG" smtClean="0"/>
              <a:t>16/7/2018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3DA0-BAF4-4BCE-B072-60AC27BB76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85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FG1cslAfxM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9l_3ULzpFU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MgZ1xy8ggY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9825-E646-433D-A64B-600362A8F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4C50F-D33D-40B5-A9F2-3472F6EC65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3C651-996B-4272-BC1E-088C4C044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3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8EFB-2CB1-429F-B0EA-A5BF911D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7C598-3B28-4098-9FBF-5F7AB6AA3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3813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E1E7-E0DF-4D04-999F-64694397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AE6A9-68EB-47F1-9054-F26FA8632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Online Media 3" title="TT Survey 22 Feb 2017 2">
            <a:hlinkClick r:id="" action="ppaction://media"/>
            <a:extLst>
              <a:ext uri="{FF2B5EF4-FFF2-40B4-BE49-F238E27FC236}">
                <a16:creationId xmlns:a16="http://schemas.microsoft.com/office/drawing/2014/main" id="{D36C70D3-3AFF-49FF-B08E-FCF58D4BCD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44305" y="2055815"/>
            <a:ext cx="6036297" cy="433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3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57C6-E0BA-4135-B3D5-5C0F87481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686F5A-2C39-4C5B-BC0D-E8B9C467D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4675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9EAC4-F0BA-4D07-A4E8-E7BFD206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6A2FC2-2056-4022-A8D1-A63017BD5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Online Media 2" title="TT Survey 22 Feb 2017 072928 074701Trim 3">
            <a:hlinkClick r:id="" action="ppaction://media"/>
            <a:extLst>
              <a:ext uri="{FF2B5EF4-FFF2-40B4-BE49-F238E27FC236}">
                <a16:creationId xmlns:a16="http://schemas.microsoft.com/office/drawing/2014/main" id="{C885136B-18B5-48B3-848C-F10F6002A3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53732" y="2055815"/>
            <a:ext cx="5830677" cy="44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0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BD69-AAEA-4E9A-A181-3475D3AB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926593-0A9B-4F24-B256-A05CFA8BB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1910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058B-F47C-4613-BEEF-97C8FC18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2D21EAF-914D-432E-AF1D-24ADC475B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2595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24AD-5510-462A-8619-2D8CD377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4CC10-4F62-4F53-A5B0-5E25A67B0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4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6EF1-66A3-427D-8BCF-469A437E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F8264-670E-42C6-B107-C37C55282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0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36AC-D9C7-4227-A750-F9CB0988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6334E-DA8C-43D4-888F-B4B6338BF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7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CFB3-0D53-4EFB-B834-40B922AA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AD6F55-587E-4D9F-9971-37F86AF8C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5300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B9A6-7392-4016-A25E-831D880E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12345-6CD4-4461-8512-FF2DA6B33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7A1B-3678-4CE2-A39F-0186AD84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4831D-7CBE-48A0-8335-C90549B04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7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44475-B84D-4BE0-8861-B6C752D6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FAA00-D16A-4A7F-BB34-D399FA276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257121" cy="6942841"/>
          </a:xfrm>
          <a:prstGeom prst="rect">
            <a:avLst/>
          </a:prstGeom>
        </p:spPr>
      </p:pic>
      <p:pic>
        <p:nvPicPr>
          <p:cNvPr id="3" name="Online Media 2" title="TT Survey 22 Feb 2017 1">
            <a:hlinkClick r:id="" action="ppaction://media"/>
            <a:extLst>
              <a:ext uri="{FF2B5EF4-FFF2-40B4-BE49-F238E27FC236}">
                <a16:creationId xmlns:a16="http://schemas.microsoft.com/office/drawing/2014/main" id="{4F112625-DAB9-4E01-80FB-347D4BA480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1757" y="2055817"/>
            <a:ext cx="6220644" cy="452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5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0</Words>
  <Application>Microsoft Office PowerPoint</Application>
  <PresentationFormat>On-screen Show (4:3)</PresentationFormat>
  <Paragraphs>0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LQianyu</dc:creator>
  <cp:lastModifiedBy>LQianyu</cp:lastModifiedBy>
  <cp:revision>14</cp:revision>
  <dcterms:created xsi:type="dcterms:W3CDTF">2018-07-12T04:35:28Z</dcterms:created>
  <dcterms:modified xsi:type="dcterms:W3CDTF">2018-07-16T02:36:25Z</dcterms:modified>
</cp:coreProperties>
</file>