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342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119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154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212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708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068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706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13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59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842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8F235-BA4C-47C3-A8FA-FF1D889FA971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587F-CD6F-4936-A564-5C79D7ACB4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037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6E2-7CD6-485B-AD04-5141AEA4D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E2DAD-DE32-450E-A685-10A5F3D17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0D9BE-3210-4D43-8079-5A40711CB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9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A617-E8D9-4B4B-B2A3-1DE4944B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C394CC-7221-410E-978B-89EA4AF0E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0856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F65B-E97F-48BC-A524-C7A42EE6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AC2723-394E-4C6B-8771-E669DA6EB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3120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9DDE-CE83-47A1-9E3A-BC21BE9C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B4D148-9575-4661-9503-49DFF874A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766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5699-EDA5-4AA8-B5F6-0F53CCF7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C2CC9A-AC3E-47BC-8049-43E387707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613" cy="6962863"/>
          </a:xfrm>
        </p:spPr>
      </p:pic>
    </p:spTree>
    <p:extLst>
      <p:ext uri="{BB962C8B-B14F-4D97-AF65-F5344CB8AC3E}">
        <p14:creationId xmlns:p14="http://schemas.microsoft.com/office/powerpoint/2010/main" val="3126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1A7A-5B5B-4109-AF39-21948A63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B9D889-3ADA-47D5-9859-C8DDF895F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607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782F-2121-4D1C-9A8D-59451FD9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0B435-3F5E-4A92-860C-1C0C225B6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7424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C3BB-8055-4AD2-900E-ECB4DEB0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2DC789-0305-4975-A28C-849C14D65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368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A1E9-F012-4153-B445-EB3393EC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71C853-4D4D-44D5-986E-4B81BAF7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516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DC7F-A5B4-4D6D-A305-B6FCC99E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37F3AD-10A6-45B9-A870-3BF93C1AB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547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bully ice</dc:creator>
  <cp:lastModifiedBy>bully ice</cp:lastModifiedBy>
  <cp:revision>2</cp:revision>
  <dcterms:created xsi:type="dcterms:W3CDTF">2018-07-13T03:04:31Z</dcterms:created>
  <dcterms:modified xsi:type="dcterms:W3CDTF">2018-07-13T03:52:59Z</dcterms:modified>
</cp:coreProperties>
</file>